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75"/>
    <p:restoredTop sz="94700"/>
  </p:normalViewPr>
  <p:slideViewPr>
    <p:cSldViewPr snapToGrid="0" snapToObjects="1">
      <p:cViewPr varScale="1">
        <p:scale>
          <a:sx n="110" d="100"/>
          <a:sy n="110" d="100"/>
        </p:scale>
        <p:origin x="786" y="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00B5D-265A-E44D-8164-FCD7839A048C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634FC5-B8F1-D648-8533-C650C9950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600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4B58C-26F6-B242-8D5E-A8872F0129CA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10D0-759C-064A-83BE-F71EFD553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956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4B58C-26F6-B242-8D5E-A8872F0129CA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10D0-759C-064A-83BE-F71EFD553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19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4B58C-26F6-B242-8D5E-A8872F0129CA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10D0-759C-064A-83BE-F71EFD553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228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4B58C-26F6-B242-8D5E-A8872F0129CA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10D0-759C-064A-83BE-F71EFD553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717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4B58C-26F6-B242-8D5E-A8872F0129CA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10D0-759C-064A-83BE-F71EFD553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977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4B58C-26F6-B242-8D5E-A8872F0129CA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10D0-759C-064A-83BE-F71EFD553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159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4B58C-26F6-B242-8D5E-A8872F0129CA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10D0-759C-064A-83BE-F71EFD553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553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4B58C-26F6-B242-8D5E-A8872F0129CA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10D0-759C-064A-83BE-F71EFD553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9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4B58C-26F6-B242-8D5E-A8872F0129CA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10D0-759C-064A-83BE-F71EFD553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203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4B58C-26F6-B242-8D5E-A8872F0129CA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10D0-759C-064A-83BE-F71EFD553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021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4B58C-26F6-B242-8D5E-A8872F0129CA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10D0-759C-064A-83BE-F71EFD553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840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4B58C-26F6-B242-8D5E-A8872F0129CA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D10D0-759C-064A-83BE-F71EFD553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686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5340"/>
            <a:ext cx="12192000" cy="6858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040" y="410974"/>
            <a:ext cx="2546888" cy="86043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90040" y="1720312"/>
            <a:ext cx="8389750" cy="5225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Business Rates Consultation 1st Tranche - AR Response Recommendations</a:t>
            </a:r>
          </a:p>
          <a:p>
            <a:endParaRPr lang="en-US" b="1" dirty="0"/>
          </a:p>
          <a:p>
            <a:pPr marL="171450" indent="-17145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GB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ifferent levels of tax to be paid by different assets/geographies that are doing better or worse. </a:t>
            </a:r>
          </a:p>
          <a:p>
            <a:pPr marL="171450" indent="-17145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Fix multiplier at 35% and then track rents paid by more frequent revaluations (max 3 years).</a:t>
            </a:r>
            <a:r>
              <a:rPr lang="en-GB" sz="14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71450" indent="-17145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4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Reduce burden for all businesses into line with the other G8 countries.  </a:t>
            </a:r>
          </a:p>
          <a:p>
            <a:pPr marL="171450" indent="-17145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Remove most reliefs, especially mandatory relief to charities. </a:t>
            </a:r>
          </a:p>
          <a:p>
            <a:pPr marL="171450" indent="-17145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GB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emaining reliefs financed by Government from other tax revenues</a:t>
            </a:r>
            <a:r>
              <a:rPr lang="en-GB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GB" sz="14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171450" indent="-17145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Essential reliefs should be made automatic and non-discretionary.</a:t>
            </a:r>
          </a:p>
          <a:p>
            <a:pPr marL="171450" indent="-17145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400" b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Discretionary relief to </a:t>
            </a:r>
            <a:r>
              <a:rPr lang="en-GB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 </a:t>
            </a:r>
            <a:r>
              <a:rPr lang="en-GB" sz="1400" b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applied at </a:t>
            </a:r>
            <a:r>
              <a:rPr lang="en-GB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local level  by a LA.</a:t>
            </a:r>
          </a:p>
          <a:p>
            <a:pPr marL="171450" indent="-17145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Reform CCA system to ensure it delivers a fairer and quicker mechanism.  </a:t>
            </a:r>
            <a:endParaRPr lang="en-GB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endParaRPr lang="en-US" b="1" dirty="0"/>
          </a:p>
          <a:p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942220" y="451114"/>
            <a:ext cx="6543675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1" dirty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“Not the AR conference </a:t>
            </a:r>
            <a:br>
              <a:rPr lang="en-US" sz="1200" dirty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dirty="0">
                <a:solidFill>
                  <a:srgbClr val="002060"/>
                </a:solidFill>
                <a:latin typeface="Arial" charset="0"/>
                <a:ea typeface="Arial" charset="0"/>
                <a:cs typeface="Arial" charset="0"/>
              </a:rPr>
              <a:t>by a current market update”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1200" dirty="0">
              <a:solidFill>
                <a:srgbClr val="002060"/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US" sz="1200" dirty="0">
              <a:solidFill>
                <a:srgbClr val="00206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728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128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Louise Oliver</dc:creator>
  <cp:lastModifiedBy>William McKee</cp:lastModifiedBy>
  <cp:revision>10</cp:revision>
  <dcterms:created xsi:type="dcterms:W3CDTF">2020-10-05T14:24:09Z</dcterms:created>
  <dcterms:modified xsi:type="dcterms:W3CDTF">2020-10-06T10:22:55Z</dcterms:modified>
</cp:coreProperties>
</file>